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65" r:id="rId3"/>
    <p:sldId id="257" r:id="rId4"/>
    <p:sldId id="266" r:id="rId5"/>
    <p:sldId id="267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E2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99" autoAdjust="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14A63-BB11-427A-86B9-D55B2A06E174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71E29-EE8C-4C10-9C69-80DF44889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06B55-C0D7-46E3-A115-AB733721F496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BFB0-9F32-4842-BF74-0DD0FA7DED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3A98E-30E4-4A73-8CC2-1D840C3D16B6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7320C-6A0D-4625-81C6-81EB96D2F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DFF29-6311-413D-858A-2DABE34929F3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11D1-DF88-48EE-86B0-6CE4A265DA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42B20-0F14-4C0B-930F-A40E2FF809E6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DDFD3-8E14-40D6-A3F5-F39BBA145E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51F28-88B2-487A-9F10-AA0DCE27E1DE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479AD-8E35-4124-938E-4CD482D94D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D7D6C-F157-4249-94B3-6C7C7E79331A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9CB54-A6C1-4787-B3F8-C85BAA0F2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2244F-567A-4BBE-8480-C780BF2772A1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9B1AF-0641-4DFA-9C8D-56F185A51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CB22-AD7C-4F67-A331-2D314BE1B43D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640F7-EECA-4B55-B675-16DD575583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1594-244C-44FA-ACCC-CD2C9406EA2A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5499F-84AC-4270-99A3-EC3AB0037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8AC89-1028-4C98-9F12-FBBD52828343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00C46-829F-4614-AF25-7D6954C72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D47C83-7010-4FA4-9935-D0E7E01B083B}" type="datetimeFigureOut">
              <a:rPr lang="en-US"/>
              <a:pPr>
                <a:defRPr/>
              </a:pPr>
              <a:t>9/21/2011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7EC18F-C638-49A9-B4FA-04CC618A3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2" r:id="rId4"/>
    <p:sldLayoutId id="2147483866" r:id="rId5"/>
    <p:sldLayoutId id="2147483861" r:id="rId6"/>
    <p:sldLayoutId id="2147483867" r:id="rId7"/>
    <p:sldLayoutId id="2147483868" r:id="rId8"/>
    <p:sldLayoutId id="2147483869" r:id="rId9"/>
    <p:sldLayoutId id="2147483860" r:id="rId10"/>
    <p:sldLayoutId id="214748387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81000"/>
            <a:ext cx="8229600" cy="1295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Unit A, Ch 1: Comparing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Living Things</a:t>
            </a:r>
            <a:b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Lesson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3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</a:rPr>
              <a:t>How are animals classified?</a:t>
            </a:r>
            <a:endParaRPr lang="en-US" sz="3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124200"/>
            <a:ext cx="7772400" cy="3124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3900" b="1" dirty="0" smtClean="0"/>
          </a:p>
        </p:txBody>
      </p:sp>
      <p:pic>
        <p:nvPicPr>
          <p:cNvPr id="10244" name="Picture 4" descr="C:\Documents and Settings\Nivea Alvarez\Temporary Internet Files\Content.IE5\YPFIIK9Z\MPj040734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352800"/>
            <a:ext cx="2571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C:\Documents and Settings\Nivea Alvarez\Temporary Internet Files\Content.IE5\KPJSRT1Z\MPj043860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29000"/>
            <a:ext cx="30861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Animals without backbones</a:t>
            </a:r>
            <a:b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581400" cy="472440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205E27"/>
                </a:solidFill>
                <a:cs typeface="Aharoni" pitchFamily="2" charset="-79"/>
              </a:rPr>
              <a:t>invertebrates:</a:t>
            </a:r>
            <a:endParaRPr lang="en-US" sz="2500" b="1" dirty="0" smtClean="0"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An animal WITHOUT a backbone</a:t>
            </a:r>
            <a:endParaRPr lang="en-US" sz="1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r>
              <a:rPr lang="en-US" sz="2000" b="1" i="1" dirty="0" err="1" smtClean="0"/>
              <a:t>back·bone</a:t>
            </a:r>
            <a:r>
              <a:rPr lang="en-US" sz="2000" b="1" dirty="0" err="1" smtClean="0"/>
              <a:t>Noun</a:t>
            </a:r>
            <a:r>
              <a:rPr lang="en-US" sz="2000" b="1" dirty="0" smtClean="0"/>
              <a:t>/ˈ</a:t>
            </a:r>
            <a:r>
              <a:rPr lang="en-US" sz="2000" b="1" dirty="0" err="1" smtClean="0"/>
              <a:t>bakˌbōn</a:t>
            </a:r>
            <a:r>
              <a:rPr lang="en-US" sz="2000" b="1" dirty="0" smtClean="0"/>
              <a:t>/</a:t>
            </a:r>
          </a:p>
          <a:p>
            <a:r>
              <a:rPr lang="en-US" sz="2000" dirty="0" smtClean="0"/>
              <a:t>1. The series of vertebrae extending from the skull to the pelvis; the spine.</a:t>
            </a:r>
          </a:p>
          <a:p>
            <a:r>
              <a:rPr lang="en-US" sz="2000" dirty="0" smtClean="0"/>
              <a:t>2. The chief support of a system or organization; the mainstay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endParaRPr lang="en-US" sz="19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4838828" cy="5023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Animals without backbones</a:t>
            </a:r>
            <a:b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581400" cy="472440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205E27"/>
                </a:solidFill>
                <a:cs typeface="Aharoni" pitchFamily="2" charset="-79"/>
              </a:rPr>
              <a:t>invertebrates:</a:t>
            </a:r>
            <a:endParaRPr lang="en-US" sz="2500" b="1" dirty="0" smtClean="0"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An animal WITHOUT a backbone</a:t>
            </a:r>
            <a:endParaRPr lang="en-US" sz="15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- arthropods (80% of animals!)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EXAMPLE: sponges, snails, jellyfish, sea stars, spiders, mollusks 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(70% of arthropods are insects!)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endParaRPr lang="en-US" sz="19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371600"/>
            <a:ext cx="3913186" cy="498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Animals with backbones</a:t>
            </a:r>
            <a:b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581400" cy="472440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205E27"/>
                </a:solidFill>
                <a:cs typeface="Aharoni" pitchFamily="2" charset="-79"/>
              </a:rPr>
              <a:t>vertebrates:</a:t>
            </a:r>
            <a:endParaRPr lang="en-US" sz="2500" b="1" dirty="0" smtClean="0"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sz="30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An animal WITH a backbone</a:t>
            </a:r>
            <a:endParaRPr lang="en-US" sz="19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EXAMPLE: fish, frogs, cats, reptiles, dolphins, you!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-f</a:t>
            </a: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ish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- reptiles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- amphibians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1900" b="1" dirty="0" smtClean="0">
                <a:solidFill>
                  <a:srgbClr val="FF0000"/>
                </a:solidFill>
                <a:cs typeface="Aharoni" pitchFamily="2" charset="-79"/>
              </a:rPr>
              <a:t>- mammals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- birds</a:t>
            </a:r>
            <a:endParaRPr lang="en-US" sz="19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219200"/>
            <a:ext cx="3664596" cy="5325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Animals with backbones</a:t>
            </a:r>
            <a:br>
              <a:rPr lang="en-US" sz="4500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</a:br>
            <a:endParaRPr lang="en-US" sz="2800" dirty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2743200" cy="4724400"/>
          </a:xfrm>
        </p:spPr>
        <p:txBody>
          <a:bodyPr>
            <a:normAutofit/>
          </a:bodyPr>
          <a:lstStyle/>
          <a:p>
            <a:pPr marL="514350" indent="-51435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solidFill>
                  <a:srgbClr val="205E27"/>
                </a:solidFill>
                <a:cs typeface="Aharoni" pitchFamily="2" charset="-79"/>
              </a:rPr>
              <a:t>mammals:</a:t>
            </a:r>
            <a:endParaRPr lang="en-US" sz="2500" b="1" dirty="0" smtClean="0"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-An animal WITH a backbone</a:t>
            </a:r>
          </a:p>
          <a:p>
            <a:pPr marL="514350" indent="-514350" fontAlgn="auto">
              <a:spcAft>
                <a:spcPts val="0"/>
              </a:spcAft>
              <a:buNone/>
              <a:defRPr/>
            </a:pPr>
            <a:r>
              <a:rPr lang="en-US" sz="17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-Have hair or fur, feed young with milk</a:t>
            </a:r>
            <a:endParaRPr lang="en-US" sz="17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EXAMPLE: dolphins, whales, YOU!</a:t>
            </a:r>
          </a:p>
          <a:p>
            <a:pPr marL="514350" indent="-514350" fontAlgn="auto">
              <a:spcAft>
                <a:spcPts val="0"/>
              </a:spcAft>
              <a:buFontTx/>
              <a:buChar char="-"/>
              <a:defRPr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  <a:cs typeface="Aharoni" pitchFamily="2" charset="-79"/>
              </a:rPr>
              <a:t>* Bats are the only mammals that can fly!</a:t>
            </a:r>
            <a:endParaRPr lang="en-US" sz="1900" b="1" dirty="0" smtClean="0">
              <a:solidFill>
                <a:schemeClr val="accent1">
                  <a:lumMod val="50000"/>
                </a:schemeClr>
              </a:solidFill>
              <a:cs typeface="Aharoni" pitchFamily="2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524000"/>
            <a:ext cx="5381625" cy="441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Check for Understanding…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6781800" cy="4724400"/>
          </a:xfrm>
        </p:spPr>
        <p:txBody>
          <a:bodyPr/>
          <a:lstStyle/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sz="3200" dirty="0" smtClean="0"/>
              <a:t>What are invertebrates?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sz="3200" dirty="0" smtClean="0"/>
              <a:t>What are </a:t>
            </a:r>
            <a:r>
              <a:rPr lang="en-US" sz="3200" dirty="0" smtClean="0"/>
              <a:t>vertebrates?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sz="3200" dirty="0" smtClean="0"/>
              <a:t>What are mammals?</a:t>
            </a:r>
            <a:endParaRPr lang="en-US" sz="3200" dirty="0" smtClean="0"/>
          </a:p>
          <a:p>
            <a:pPr marL="514350" indent="-514350">
              <a:buFont typeface="Franklin Gothic Medium" pitchFamily="34" charset="0"/>
              <a:buAutoNum type="arabicPeriod"/>
            </a:pPr>
            <a:endParaRPr lang="en-US" sz="3200" dirty="0" smtClean="0"/>
          </a:p>
          <a:p>
            <a:pPr marL="514350" indent="-514350">
              <a:buFont typeface="Franklin Gothic Medium" pitchFamily="34" charset="0"/>
              <a:buAutoNum type="arabicPeriod"/>
            </a:pPr>
            <a:r>
              <a:rPr lang="en-US" sz="3200" dirty="0" smtClean="0"/>
              <a:t>Can you compare and contrast the different groups of vertebrates?</a:t>
            </a:r>
          </a:p>
          <a:p>
            <a:pPr marL="514350" indent="-514350">
              <a:buFont typeface="Franklin Gothic Medium" pitchFamily="34" charset="0"/>
              <a:buAutoNum type="arabicPeriod"/>
            </a:pPr>
            <a:endParaRPr lang="en-US" sz="3200" dirty="0" smtClean="0"/>
          </a:p>
        </p:txBody>
      </p:sp>
      <p:pic>
        <p:nvPicPr>
          <p:cNvPr id="174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0" y="0"/>
            <a:ext cx="1828800" cy="175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203</TotalTime>
  <Words>196</Words>
  <Application>Microsoft Office PowerPoint</Application>
  <PresentationFormat>On-screen Show (4:3)</PresentationFormat>
  <Paragraphs>36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Trek</vt:lpstr>
      <vt:lpstr>Unit A, Ch 1: Comparing Living Things  Lesson 3: How are animals classified?</vt:lpstr>
      <vt:lpstr>Animals without backbones </vt:lpstr>
      <vt:lpstr>Animals without backbones </vt:lpstr>
      <vt:lpstr>Animals with backbones </vt:lpstr>
      <vt:lpstr>Animals with backbones </vt:lpstr>
      <vt:lpstr>Check for Understanding…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Living Things  Lesson 1: Is It Living Or Nonliving?</dc:title>
  <dc:creator>Muse</dc:creator>
  <cp:lastModifiedBy>NIVEA ALVAREZ</cp:lastModifiedBy>
  <cp:revision>9</cp:revision>
  <dcterms:created xsi:type="dcterms:W3CDTF">2009-09-11T05:56:01Z</dcterms:created>
  <dcterms:modified xsi:type="dcterms:W3CDTF">2011-09-21T17:17:16Z</dcterms:modified>
</cp:coreProperties>
</file>