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4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E2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4A63-BB11-427A-86B9-D55B2A06E17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1E29-EE8C-4C10-9C69-80DF4488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6B55-C0D7-46E3-A115-AB733721F49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BFB0-9F32-4842-BF74-0DD0FA7D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A98E-30E4-4A73-8CC2-1D840C3D16B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320C-6A0D-4625-81C6-81EB96D2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FF29-6311-413D-858A-2DABE34929F3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11D1-DF88-48EE-86B0-6CE4A265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2B20-0F14-4C0B-930F-A40E2FF809E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DFD3-8E14-40D6-A3F5-F39BBA145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1F28-88B2-487A-9F10-AA0DCE27E1DE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79AD-8E35-4124-938E-4CD482D9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7D6C-F157-4249-94B3-6C7C7E79331A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CB54-A6C1-4787-B3F8-C85BAA0F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244F-567A-4BBE-8480-C780BF2772A1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B1AF-0641-4DFA-9C8D-56F185A5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CB22-AD7C-4F67-A331-2D314BE1B43D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40F7-EECA-4B55-B675-16DD5755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1594-244C-44FA-ACCC-CD2C9406EA2A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499F-84AC-4270-99A3-EC3AB003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AC89-1028-4C98-9F12-FBBD52828343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0C46-829F-4614-AF25-7D6954C72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47C83-7010-4FA4-9935-D0E7E01B083B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EC18F-C638-49A9-B4FA-04CC618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2" r:id="rId4"/>
    <p:sldLayoutId id="2147483866" r:id="rId5"/>
    <p:sldLayoutId id="2147483861" r:id="rId6"/>
    <p:sldLayoutId id="2147483867" r:id="rId7"/>
    <p:sldLayoutId id="2147483868" r:id="rId8"/>
    <p:sldLayoutId id="2147483869" r:id="rId9"/>
    <p:sldLayoutId id="2147483860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229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Unit A, Ch 1: Comparing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Living Things</a:t>
            </a:r>
            <a:b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Lesson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2: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How Are Living Things Classified</a:t>
            </a:r>
            <a:r>
              <a:rPr lang="en-US" sz="3500" dirty="0" smtClean="0"/>
              <a:t>?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772400" cy="312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900" b="1" dirty="0" smtClean="0"/>
          </a:p>
        </p:txBody>
      </p:sp>
      <p:pic>
        <p:nvPicPr>
          <p:cNvPr id="10244" name="Picture 4" descr="C:\Documents and Settings\Nivea Alvarez\Temporary Internet Files\Content.IE5\YPFIIK9Z\MPj04073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3686175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Documents and Settings\Nivea Alvarez\Temporary Internet Files\Content.IE5\KPJSRT1Z\MPj043860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Classify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“to arrange in groups using a system”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638800" cy="4724400"/>
          </a:xfr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The 5 Kingdoms:</a:t>
            </a: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Moneran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1-celled, no separate nucleus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EXAMPLE: bacteria</a:t>
            </a:r>
            <a:endParaRPr lang="en-US" sz="1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Protist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most 1-celled, have nucleus, &amp; other cell structures EXAMPLE: ameba</a:t>
            </a:r>
            <a:endParaRPr lang="en-US" sz="1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Fungus: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mostly many-celled, can’t move, absorb nutrients, EXAMPLES: yeast, mold, mushrooms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Plant: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many-celled, cannot move, use sun’s energy,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EXAMPLE:  trees, flowers, ferns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many-celled, most can move, get energy by consuming, EXAMPLE: invertebrates, fish, mammals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11268" name="Picture 2" descr="C:\Documents and Settings\Nivea Alvarez\Temporary Internet Files\Content.IE5\L79VPJ0E\MPj043927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791200"/>
            <a:ext cx="1257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Documents and Settings\Nivea Alvarez\Temporary Internet Files\Content.IE5\UWZFC23N\MPj04424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7244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11736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200400"/>
            <a:ext cx="1262061" cy="82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1336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Classify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“to arrange in groups using a system”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67000" cy="4724400"/>
          </a:xfr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The 5 Kingdoms:</a:t>
            </a:r>
            <a:endParaRPr lang="en-US" sz="3200" b="1" dirty="0" smtClean="0">
              <a:solidFill>
                <a:srgbClr val="205E27"/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Moneran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Protist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Fungus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Plant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11268" name="Picture 2" descr="C:\Documents and Settings\Nivea Alvarez\Temporary Internet Files\Content.IE5\L79VPJ0E\MPj043927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791200"/>
            <a:ext cx="1257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Documents and Settings\Nivea Alvarez\Temporary Internet Files\Content.IE5\UWZFC23N\MPj04424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7244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581400" y="1600200"/>
            <a:ext cx="2667000" cy="4724400"/>
          </a:xfr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The 5 Kingdoms:</a:t>
            </a:r>
            <a:endParaRPr lang="en-US" sz="3200" b="1" dirty="0" smtClean="0">
              <a:solidFill>
                <a:srgbClr val="205E27"/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rgbClr val="FF0000"/>
                </a:solidFill>
                <a:cs typeface="Aharoni" pitchFamily="2" charset="-79"/>
              </a:rPr>
              <a:t>M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oney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rgbClr val="FF0000"/>
                </a:solidFill>
                <a:cs typeface="Aharoni" pitchFamily="2" charset="-79"/>
              </a:rPr>
              <a:t>P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rotested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rgbClr val="FF0000"/>
                </a:solidFill>
                <a:cs typeface="Aharoni" pitchFamily="2" charset="-79"/>
              </a:rPr>
              <a:t>F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ungus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rgbClr val="FF0000"/>
                </a:solidFill>
                <a:cs typeface="Aharoni" pitchFamily="2" charset="-79"/>
              </a:rPr>
              <a:t>P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lanting</a:t>
            </a:r>
            <a:endParaRPr lang="en-US" sz="3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3500" b="1" dirty="0" smtClean="0">
                <a:solidFill>
                  <a:srgbClr val="FF0000"/>
                </a:solidFill>
                <a:cs typeface="Aharoni" pitchFamily="2" charset="-79"/>
              </a:rPr>
              <a:t>A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nimals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2800" y="3352800"/>
            <a:ext cx="0" cy="2971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11736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200400"/>
            <a:ext cx="1262061" cy="82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1336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Dividing the Kingdoms into smaller groups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genus</a:t>
            </a:r>
            <a:r>
              <a:rPr lang="en-US" dirty="0" smtClean="0"/>
              <a:t>: a group of similar species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s</a:t>
            </a:r>
            <a:r>
              <a:rPr lang="en-US" b="1" dirty="0" smtClean="0"/>
              <a:t>pecies: </a:t>
            </a:r>
            <a:r>
              <a:rPr lang="en-US" dirty="0" smtClean="0"/>
              <a:t>a group of organisms of one kind that can interbreed in nature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EXAMPLE</a:t>
            </a:r>
            <a:r>
              <a:rPr lang="en-US" sz="2500" dirty="0" smtClean="0"/>
              <a:t>: lions &amp; </a:t>
            </a:r>
            <a:r>
              <a:rPr lang="en-US" sz="2500" dirty="0" smtClean="0"/>
              <a:t>tigers</a:t>
            </a:r>
          </a:p>
          <a:p>
            <a:pPr algn="ctr">
              <a:buNone/>
            </a:pPr>
            <a:r>
              <a:rPr lang="en-US" sz="2500" dirty="0" smtClean="0"/>
              <a:t>“Large cats that roar”</a:t>
            </a:r>
            <a:endParaRPr lang="en-US" sz="25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2861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Check for Understanding…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781800" cy="4724400"/>
          </a:xfrm>
        </p:spPr>
        <p:txBody>
          <a:bodyPr/>
          <a:lstStyle/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How do scientists classify things?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List the 5 kingdoms.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How are the 5 kingdoms divided into smaller groups?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b="1" dirty="0" smtClean="0"/>
              <a:t>What causes changes in scientific research?</a:t>
            </a:r>
            <a:endParaRPr lang="en-US" sz="3200" dirty="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0"/>
            <a:ext cx="1828800" cy="175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159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Unit A, Ch 1: Comparing Living Things  Lesson 2: How Are Living Things Classified?</vt:lpstr>
      <vt:lpstr>Classify “to arrange in groups using a system”</vt:lpstr>
      <vt:lpstr>Classify “to arrange in groups using a system”</vt:lpstr>
      <vt:lpstr>Dividing the Kingdoms into smaller groups</vt:lpstr>
      <vt:lpstr>Check for Understanding…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Living Things  Lesson 1: Is It Living Or Nonliving?</dc:title>
  <dc:creator>Muse</dc:creator>
  <cp:lastModifiedBy>NIVEA ALVAREZ</cp:lastModifiedBy>
  <cp:revision>6</cp:revision>
  <dcterms:created xsi:type="dcterms:W3CDTF">2009-09-11T05:56:01Z</dcterms:created>
  <dcterms:modified xsi:type="dcterms:W3CDTF">2011-09-21T16:46:46Z</dcterms:modified>
</cp:coreProperties>
</file>