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31"/>
  </p:handout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86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D8ED30-27AA-4058-9652-6C36C84165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8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9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0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FCDF20-2C97-486D-A55D-6419E2C71F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1E44A-A308-4D34-BB80-D5AF4CD20B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71F75C-4855-495E-B21F-DFDFA382A4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252A6B7-82BF-4120-8104-F1398276EA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C5F614-6402-4C54-A851-8AB1D89466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A4C3C-32A8-4E74-ABD8-7665339DC8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E4EDF-4A1E-46BF-8795-AC8A426616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B12215-777E-4841-8B5D-14BD35EE13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DB0D15-1FC7-41E1-8955-84C869D9AB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E5F299-163B-4C31-A02B-F2E25ADA16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87DFD-5970-40B6-97EE-11516EC4F7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94DF9F-7097-4141-8F0C-21B04CF00B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2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690D87-2FDA-4E7E-9C57-F339368FC1A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>
    <p:random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slideLayout" Target="../slideLayouts/slideLayout12.xml"/><Relationship Id="rId1" Type="http://schemas.openxmlformats.org/officeDocument/2006/relationships/audio" Target="file:///C:\WINDOWS\DESKTOP\pelaine\beaver.au" TargetMode="External"/><Relationship Id="rId4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1.wav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2.wav"/><Relationship Id="rId4" Type="http://schemas.openxmlformats.org/officeDocument/2006/relationships/image" Target="../media/image21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3.wav"/><Relationship Id="rId4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1143000"/>
            <a:ext cx="7772400" cy="1524000"/>
          </a:xfrm>
        </p:spPr>
        <p:txBody>
          <a:bodyPr/>
          <a:lstStyle/>
          <a:p>
            <a:r>
              <a:rPr lang="en-US" sz="6000">
                <a:solidFill>
                  <a:srgbClr val="FFFF00"/>
                </a:solidFill>
                <a:latin typeface="Cancun" pitchFamily="66" charset="0"/>
              </a:rPr>
              <a:t>Big Ten Explorers</a:t>
            </a:r>
          </a:p>
        </p:txBody>
      </p:sp>
      <p:pic>
        <p:nvPicPr>
          <p:cNvPr id="27655" name="Picture 7" descr="C:\WINDOWS\DESKTOP\pelaine\ccshi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3200400"/>
            <a:ext cx="40386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533400"/>
            <a:ext cx="7772400" cy="1143000"/>
          </a:xfrm>
        </p:spPr>
        <p:txBody>
          <a:bodyPr/>
          <a:lstStyle/>
          <a:p>
            <a:r>
              <a:rPr lang="en-US"/>
              <a:t>Pizzaro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Conquered the Inca Empire</a:t>
            </a:r>
          </a:p>
        </p:txBody>
      </p:sp>
      <p:pic>
        <p:nvPicPr>
          <p:cNvPr id="36874" name="Picture 10" descr="C:\WINDOWS\DESKTOP\pelaine\pizzar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990600"/>
            <a:ext cx="4279900" cy="54102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Vespucci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Amerigo Vespucci</a:t>
            </a:r>
          </a:p>
          <a:p>
            <a:r>
              <a:rPr lang="en-US" sz="2800"/>
              <a:t>America was named after him</a:t>
            </a:r>
          </a:p>
          <a:p>
            <a:endParaRPr lang="en-US" sz="2800"/>
          </a:p>
        </p:txBody>
      </p:sp>
      <p:pic>
        <p:nvPicPr>
          <p:cNvPr id="37894" name="Picture 6" descr="C:\WINDOWS\DESKTOP\pelaine\vespucci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53000" y="1600200"/>
            <a:ext cx="2987675" cy="4114800"/>
          </a:xfrm>
          <a:noFill/>
          <a:ln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Columbian Exchange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From America –</a:t>
            </a:r>
          </a:p>
          <a:p>
            <a:r>
              <a:rPr lang="en-US" sz="2800"/>
              <a:t>Corn</a:t>
            </a:r>
          </a:p>
          <a:p>
            <a:endParaRPr lang="en-US" sz="2800"/>
          </a:p>
        </p:txBody>
      </p:sp>
      <p:pic>
        <p:nvPicPr>
          <p:cNvPr id="40970" name="Picture 10" descr="C:\WINDOWS\DESKTOP\pelaine\corn.gif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67200" y="2209800"/>
            <a:ext cx="3810000" cy="3810000"/>
          </a:xfrm>
          <a:noFill/>
          <a:ln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Potatoes</a:t>
            </a:r>
          </a:p>
        </p:txBody>
      </p:sp>
      <p:pic>
        <p:nvPicPr>
          <p:cNvPr id="41990" name="Picture 6" descr="C:\WINDOWS\DESKTOP\pelaine\potatoes.gif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00400" y="1752600"/>
            <a:ext cx="3810000" cy="3810000"/>
          </a:xfrm>
          <a:noFill/>
          <a:ln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9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Beans</a:t>
            </a:r>
          </a:p>
        </p:txBody>
      </p:sp>
      <p:pic>
        <p:nvPicPr>
          <p:cNvPr id="43017" name="Picture 9" descr="C:\WINDOWS\DESKTOP\pelaine\beans.gif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95600" y="2057400"/>
            <a:ext cx="3810000" cy="3810000"/>
          </a:xfrm>
          <a:noFill/>
          <a:ln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Chocolate</a:t>
            </a:r>
          </a:p>
        </p:txBody>
      </p:sp>
      <p:pic>
        <p:nvPicPr>
          <p:cNvPr id="44037" name="Picture 5" descr="C:\WINDOWS\DESKTOP\pelaine\chocolat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981200"/>
            <a:ext cx="3414713" cy="3414713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Buffalo</a:t>
            </a:r>
          </a:p>
        </p:txBody>
      </p:sp>
      <p:pic>
        <p:nvPicPr>
          <p:cNvPr id="45062" name="Picture 6" descr="C:\WINDOWS\DESKTOP\pelaine\buffalo.gif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38400" y="1905000"/>
            <a:ext cx="3810000" cy="3810000"/>
          </a:xfrm>
          <a:noFill/>
          <a:ln/>
        </p:spPr>
      </p:pic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Beaver</a:t>
            </a:r>
          </a:p>
        </p:txBody>
      </p:sp>
      <p:pic>
        <p:nvPicPr>
          <p:cNvPr id="46086" name="Picture 6" descr="C:\WINDOWS\DESKTOP\pelaine\beaver.gif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90800" y="1905000"/>
            <a:ext cx="3810000" cy="3810000"/>
          </a:xfrm>
          <a:noFill/>
          <a:ln/>
        </p:spPr>
      </p:pic>
      <p:pic>
        <p:nvPicPr>
          <p:cNvPr id="46087" name="beaver.au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57912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60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6087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Parrots</a:t>
            </a:r>
          </a:p>
        </p:txBody>
      </p:sp>
      <p:pic>
        <p:nvPicPr>
          <p:cNvPr id="47110" name="Picture 6" descr="C:\WINDOWS\DESKTOP\pelaine\parrot.gif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95600" y="1981200"/>
            <a:ext cx="3810000" cy="3810000"/>
          </a:xfrm>
          <a:noFill/>
          <a:ln/>
        </p:spPr>
      </p:pic>
      <p:pic>
        <p:nvPicPr>
          <p:cNvPr id="47111" name="Picture 7">
            <a:hlinkClick r:id="" action="ppaction://media"/>
          </p:cNvPr>
          <p:cNvPicPr>
            <a:picLocks noRot="1" noChangeAspect="1" noChangeArrowheads="1"/>
          </p:cNvPicPr>
          <p:nvPr>
            <a:wavAudioFile r:embed="rId1" name="parrot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29600" y="58674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72" fill="hold"/>
                                        <p:tgtEl>
                                          <p:spTgt spid="471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7111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From Europe -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Oranges</a:t>
            </a:r>
          </a:p>
        </p:txBody>
      </p:sp>
      <p:pic>
        <p:nvPicPr>
          <p:cNvPr id="48134" name="Picture 6" descr="C:\WINDOWS\DESKTOP\pelaine\oranges.gif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05200" y="2362200"/>
            <a:ext cx="3810000" cy="3810000"/>
          </a:xfrm>
          <a:noFill/>
          <a:ln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Columbus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Sailed west to Indies</a:t>
            </a:r>
          </a:p>
          <a:p>
            <a:r>
              <a:rPr lang="en-US" sz="2800"/>
              <a:t>Landed on the Bahamas</a:t>
            </a:r>
          </a:p>
          <a:p>
            <a:r>
              <a:rPr lang="en-US" sz="2800"/>
              <a:t>Sailed for Spain (King Ferdinand and Queen Isabella</a:t>
            </a:r>
          </a:p>
        </p:txBody>
      </p:sp>
      <p:pic>
        <p:nvPicPr>
          <p:cNvPr id="28678" name="Picture 6" descr="C:\WINDOWS\DESKTOP\pelaine\columbus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78450" y="1946275"/>
            <a:ext cx="3316288" cy="4114800"/>
          </a:xfrm>
          <a:noFill/>
          <a:ln/>
        </p:spPr>
      </p:pic>
      <p:pic>
        <p:nvPicPr>
          <p:cNvPr id="28680" name="Picture 8">
            <a:hlinkClick r:id="" action="ppaction://media"/>
          </p:cNvPr>
          <p:cNvPicPr>
            <a:picLocks noRot="1" noChangeAspect="1" noChangeArrowheads="1"/>
          </p:cNvPicPr>
          <p:nvPr>
            <a:audioCd>
              <a:st track="7" time="20"/>
              <a:end track="7" time="259"/>
            </a:audioCd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60960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868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0" showWhenStopped="0">
                <p:cTn id="2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80"/>
                </p:tgtEl>
              </p:cMediaNode>
            </p:audio>
          </p:childTnLst>
        </p:cTn>
      </p:par>
    </p:tnLst>
    <p:bldLst>
      <p:bldP spid="286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8" name="Picture 6" descr="C:\WINDOWS\DESKTOP\pelaine\onion.gif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0" y="1752600"/>
            <a:ext cx="3810000" cy="3810000"/>
          </a:xfrm>
          <a:noFill/>
          <a:ln/>
        </p:spPr>
      </p:pic>
      <p:sp>
        <p:nvSpPr>
          <p:cNvPr id="4915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Onion</a:t>
            </a:r>
          </a:p>
        </p:txBody>
      </p:sp>
    </p:spTree>
  </p:cSld>
  <p:clrMapOvr>
    <a:masterClrMapping/>
  </p:clrMapOvr>
  <p:transition>
    <p:rand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Sheep</a:t>
            </a:r>
          </a:p>
        </p:txBody>
      </p:sp>
      <p:pic>
        <p:nvPicPr>
          <p:cNvPr id="50182" name="Picture 6" descr="C:\WINDOWS\DESKTOP\pelaine\sheep.gif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19400" y="1905000"/>
            <a:ext cx="3810000" cy="3810000"/>
          </a:xfrm>
          <a:noFill/>
          <a:ln/>
        </p:spPr>
      </p:pic>
    </p:spTree>
  </p:cSld>
  <p:clrMapOvr>
    <a:masterClrMapping/>
  </p:clrMapOvr>
  <p:transition>
    <p:rand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Horses</a:t>
            </a:r>
          </a:p>
        </p:txBody>
      </p:sp>
      <p:pic>
        <p:nvPicPr>
          <p:cNvPr id="51206" name="Picture 6" descr="C:\WINDOWS\DESKTOP\pelaine\horses.gif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81400" y="2057400"/>
            <a:ext cx="3810000" cy="3810000"/>
          </a:xfrm>
          <a:noFill/>
          <a:ln/>
        </p:spPr>
      </p:pic>
    </p:spTree>
  </p:cSld>
  <p:clrMapOvr>
    <a:masterClrMapping/>
  </p:clrMapOvr>
  <p:transition>
    <p:rand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Cattle</a:t>
            </a:r>
          </a:p>
        </p:txBody>
      </p:sp>
      <p:pic>
        <p:nvPicPr>
          <p:cNvPr id="52230" name="Picture 6" descr="C:\WINDOWS\DESKTOP\pelaine\cattle.gif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19400" y="1905000"/>
            <a:ext cx="3810000" cy="3810000"/>
          </a:xfrm>
          <a:noFill/>
          <a:ln/>
        </p:spPr>
      </p:pic>
    </p:spTree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Honeybees</a:t>
            </a:r>
          </a:p>
        </p:txBody>
      </p:sp>
      <p:pic>
        <p:nvPicPr>
          <p:cNvPr id="53253" name="Picture 5" descr="C:\WINDOWS\DESKTOP\pelaine\be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05288" y="3062288"/>
            <a:ext cx="731837" cy="2271712"/>
          </a:xfrm>
          <a:prstGeom prst="rect">
            <a:avLst/>
          </a:prstGeom>
          <a:noFill/>
        </p:spPr>
      </p:pic>
      <p:pic>
        <p:nvPicPr>
          <p:cNvPr id="53254" name="Picture 6" descr="C:\WINDOWS\DESKTOP\pelaine\be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752600"/>
            <a:ext cx="3886200" cy="38862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Pigs</a:t>
            </a:r>
          </a:p>
        </p:txBody>
      </p:sp>
      <p:pic>
        <p:nvPicPr>
          <p:cNvPr id="54278" name="Picture 6" descr="C:\WINDOWS\DESKTOP\pelaine\pig.gif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38400" y="1676400"/>
            <a:ext cx="3810000" cy="3810000"/>
          </a:xfrm>
          <a:noFill/>
          <a:ln/>
        </p:spPr>
      </p:pic>
    </p:spTree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Chickens</a:t>
            </a:r>
          </a:p>
        </p:txBody>
      </p:sp>
      <p:pic>
        <p:nvPicPr>
          <p:cNvPr id="55301" name="Picture 5" descr="C:\WINDOWS\DESKTOP\pelaine\chicken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676400"/>
            <a:ext cx="4114800" cy="41148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Diseases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Small Pox</a:t>
            </a:r>
          </a:p>
        </p:txBody>
      </p:sp>
      <p:pic>
        <p:nvPicPr>
          <p:cNvPr id="56325" name="Picture 5" descr="C:\WINDOWS\DESKTOP\pelaine\sic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362200"/>
            <a:ext cx="3581400" cy="35814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Influenza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endParaRPr lang="en-US" sz="2800"/>
          </a:p>
          <a:p>
            <a:endParaRPr lang="en-US" sz="2800"/>
          </a:p>
        </p:txBody>
      </p:sp>
      <p:pic>
        <p:nvPicPr>
          <p:cNvPr id="57349" name="Picture 5" descr="C:\WINDOWS\DESKTOP\pelaine\sick 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0400" y="2133600"/>
            <a:ext cx="3886200" cy="3886200"/>
          </a:xfrm>
          <a:prstGeom prst="rect">
            <a:avLst/>
          </a:prstGeom>
          <a:noFill/>
        </p:spPr>
      </p:pic>
      <p:pic>
        <p:nvPicPr>
          <p:cNvPr id="57350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ough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53400" y="59436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80" fill="hold"/>
                                        <p:tgtEl>
                                          <p:spTgt spid="573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7350"/>
                </p:tgtEl>
              </p:cMediaNode>
            </p:audio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Measles</a:t>
            </a:r>
          </a:p>
        </p:txBody>
      </p:sp>
      <p:pic>
        <p:nvPicPr>
          <p:cNvPr id="58373" name="Picture 5" descr="C:\WINDOWS\DESKTOP\pelaine\sick3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1752600"/>
            <a:ext cx="4038600" cy="4038600"/>
          </a:xfrm>
          <a:prstGeom prst="rect">
            <a:avLst/>
          </a:prstGeom>
          <a:noFill/>
        </p:spPr>
      </p:pic>
      <p:pic>
        <p:nvPicPr>
          <p:cNvPr id="58374" name="Picture 6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ough12.wav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48600" y="6096000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32" fill="hold"/>
                                        <p:tgtEl>
                                          <p:spTgt spid="583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8374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Magellan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Searched for passage to Pacific Ocean</a:t>
            </a:r>
          </a:p>
          <a:p>
            <a:r>
              <a:rPr lang="en-US" sz="2800"/>
              <a:t>Sailed through “straits of Magellan”</a:t>
            </a:r>
          </a:p>
          <a:p>
            <a:r>
              <a:rPr lang="en-US" sz="2800"/>
              <a:t>Died in Philippines</a:t>
            </a:r>
          </a:p>
          <a:p>
            <a:r>
              <a:rPr lang="en-US" sz="2800"/>
              <a:t>Crew lst to circumnavigate the world</a:t>
            </a:r>
          </a:p>
          <a:p>
            <a:endParaRPr lang="en-US" sz="2800"/>
          </a:p>
        </p:txBody>
      </p:sp>
      <p:pic>
        <p:nvPicPr>
          <p:cNvPr id="39942" name="Picture 6" descr="C:\WINDOWS\DESKTOP\pelaine\magellanone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76863" y="1946275"/>
            <a:ext cx="3319462" cy="4114800"/>
          </a:xfrm>
          <a:noFill/>
          <a:ln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Cabot</a:t>
            </a:r>
          </a:p>
        </p:txBody>
      </p:sp>
      <p:sp>
        <p:nvSpPr>
          <p:cNvPr id="29699" name="Rectangle 1027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Sailed for England</a:t>
            </a:r>
          </a:p>
          <a:p>
            <a:r>
              <a:rPr lang="en-US" sz="2800"/>
              <a:t>Landed on coast of New-foundland</a:t>
            </a:r>
          </a:p>
          <a:p>
            <a:r>
              <a:rPr lang="en-US" sz="2800"/>
              <a:t>Gave England claim to North America</a:t>
            </a:r>
          </a:p>
        </p:txBody>
      </p:sp>
      <p:pic>
        <p:nvPicPr>
          <p:cNvPr id="29708" name="Picture 1036" descr="C:\WINDOWS\DESKTOP\pelaine\cabot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81600" y="1524000"/>
            <a:ext cx="3338513" cy="4114800"/>
          </a:xfrm>
          <a:noFill/>
          <a:ln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Ponce de Leon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1</a:t>
            </a:r>
            <a:r>
              <a:rPr lang="en-US" sz="2800" baseline="30000"/>
              <a:t>st</a:t>
            </a:r>
            <a:r>
              <a:rPr lang="en-US" sz="2800"/>
              <a:t> to land on the mainland of North America</a:t>
            </a:r>
          </a:p>
          <a:p>
            <a:r>
              <a:rPr lang="en-US" sz="2800"/>
              <a:t>Looking for “fountain of youth”</a:t>
            </a:r>
          </a:p>
          <a:p>
            <a:r>
              <a:rPr lang="en-US" sz="2800"/>
              <a:t>Established St. Augustine, Florida</a:t>
            </a:r>
          </a:p>
        </p:txBody>
      </p:sp>
      <p:pic>
        <p:nvPicPr>
          <p:cNvPr id="31751" name="Picture 7" descr="C:\WINDOWS\DESKTOP\pelaine\ponce de leon.gif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495925" y="1946275"/>
            <a:ext cx="3082925" cy="4114800"/>
          </a:xfrm>
          <a:noFill/>
          <a:ln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 Soto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Sailed for Spain</a:t>
            </a:r>
          </a:p>
          <a:p>
            <a:r>
              <a:rPr lang="en-US" sz="2800"/>
              <a:t>Explored Mississippi River – Present-day Oklahoma</a:t>
            </a:r>
          </a:p>
        </p:txBody>
      </p:sp>
      <p:pic>
        <p:nvPicPr>
          <p:cNvPr id="32774" name="Picture 6" descr="C:\WINDOWS\DESKTOP\pelaine\desoto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181600" y="1295400"/>
            <a:ext cx="2987675" cy="4114800"/>
          </a:xfrm>
          <a:noFill/>
          <a:ln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Coronado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Looking for fabled seven cities of gold</a:t>
            </a:r>
          </a:p>
          <a:p>
            <a:r>
              <a:rPr lang="en-US" sz="2800"/>
              <a:t>Explored present-day Arizona and New Mexico</a:t>
            </a:r>
          </a:p>
        </p:txBody>
      </p:sp>
      <p:pic>
        <p:nvPicPr>
          <p:cNvPr id="33798" name="Picture 6" descr="C:\WINDOWS\DESKTOP\pelaine\coronado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87975" y="1946275"/>
            <a:ext cx="3298825" cy="4114800"/>
          </a:xfrm>
          <a:noFill/>
          <a:ln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Cortes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Spanish Conquistador</a:t>
            </a:r>
          </a:p>
          <a:p>
            <a:r>
              <a:rPr lang="en-US" sz="2800"/>
              <a:t>Conquered Aztec emperor Montezuma</a:t>
            </a:r>
          </a:p>
        </p:txBody>
      </p:sp>
      <p:pic>
        <p:nvPicPr>
          <p:cNvPr id="34822" name="Picture 6" descr="C:\WINDOWS\DESKTOP\pelaine\cortes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57813" y="1946275"/>
            <a:ext cx="3357562" cy="4114800"/>
          </a:xfrm>
          <a:noFill/>
          <a:ln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Balboa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/>
              <a:t>Spanish Explorer</a:t>
            </a:r>
          </a:p>
          <a:p>
            <a:r>
              <a:rPr lang="en-US" sz="2800"/>
              <a:t>Claimed Pacific Ocean and adjoining lands for Spain</a:t>
            </a:r>
          </a:p>
        </p:txBody>
      </p:sp>
      <p:pic>
        <p:nvPicPr>
          <p:cNvPr id="35846" name="Picture 6" descr="C:\WINDOWS\DESKTOP\pelaine\balboa.jpg"/>
          <p:cNvPicPr>
            <a:picLocks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57800" y="2057400"/>
            <a:ext cx="3357563" cy="4114800"/>
          </a:xfrm>
          <a:noFill/>
          <a:ln/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Designs\Azure.pot</Template>
  <TotalTime>314</TotalTime>
  <Words>168</Words>
  <Application>Microsoft Office PowerPoint</Application>
  <PresentationFormat>On-screen Show (4:3)</PresentationFormat>
  <Paragraphs>57</Paragraphs>
  <Slides>29</Slides>
  <Notes>0</Notes>
  <HiddenSlides>0</HiddenSlides>
  <MMClips>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Times New Roman</vt:lpstr>
      <vt:lpstr>Wingdings</vt:lpstr>
      <vt:lpstr>Arial</vt:lpstr>
      <vt:lpstr>Cancun</vt:lpstr>
      <vt:lpstr>Azure</vt:lpstr>
      <vt:lpstr>Big Ten Explorers</vt:lpstr>
      <vt:lpstr>Columbus</vt:lpstr>
      <vt:lpstr>Magellan</vt:lpstr>
      <vt:lpstr>Cabot</vt:lpstr>
      <vt:lpstr>Ponce de Leon</vt:lpstr>
      <vt:lpstr>De Soto</vt:lpstr>
      <vt:lpstr>Coronado</vt:lpstr>
      <vt:lpstr>Cortes</vt:lpstr>
      <vt:lpstr>Balboa</vt:lpstr>
      <vt:lpstr>Pizzaro</vt:lpstr>
      <vt:lpstr>Vespucci</vt:lpstr>
      <vt:lpstr>Columbian Exchange</vt:lpstr>
      <vt:lpstr>Potatoes</vt:lpstr>
      <vt:lpstr>Beans</vt:lpstr>
      <vt:lpstr>Chocolate</vt:lpstr>
      <vt:lpstr>Buffalo</vt:lpstr>
      <vt:lpstr>Beaver</vt:lpstr>
      <vt:lpstr>Parrots</vt:lpstr>
      <vt:lpstr>From Europe -</vt:lpstr>
      <vt:lpstr>Onion</vt:lpstr>
      <vt:lpstr>Sheep</vt:lpstr>
      <vt:lpstr>Horses</vt:lpstr>
      <vt:lpstr>Cattle</vt:lpstr>
      <vt:lpstr>Honeybees</vt:lpstr>
      <vt:lpstr>Pigs</vt:lpstr>
      <vt:lpstr>Chickens</vt:lpstr>
      <vt:lpstr>Diseases</vt:lpstr>
      <vt:lpstr>Influenza</vt:lpstr>
      <vt:lpstr>Measles</vt:lpstr>
    </vt:vector>
  </TitlesOfParts>
  <Company>Nebo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Ten Explorers</dc:title>
  <dc:creator>Inst</dc:creator>
  <cp:lastModifiedBy>NIVEA ALVAREZ</cp:lastModifiedBy>
  <cp:revision>15</cp:revision>
  <cp:lastPrinted>1601-01-01T00:00:00Z</cp:lastPrinted>
  <dcterms:created xsi:type="dcterms:W3CDTF">2000-07-13T20:08:36Z</dcterms:created>
  <dcterms:modified xsi:type="dcterms:W3CDTF">2011-10-10T03:48:46Z</dcterms:modified>
</cp:coreProperties>
</file>